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31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79723" autoAdjust="0"/>
  </p:normalViewPr>
  <p:slideViewPr>
    <p:cSldViewPr snapToGrid="0" snapToObjects="1">
      <p:cViewPr varScale="1">
        <p:scale>
          <a:sx n="92" d="100"/>
          <a:sy n="92" d="100"/>
        </p:scale>
        <p:origin x="10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9/19/2019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http://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bit.ly/oulib_davis_workshop</a:t>
            </a:r>
            <a:r>
              <a:rPr lang="en-US" dirty="0" smtClean="0"/>
              <a:t> </a:t>
            </a:r>
          </a:p>
          <a:p>
            <a:r>
              <a:rPr lang="en-US" dirty="0" smtClean="0"/>
              <a:t>Workshop topic: </a:t>
            </a:r>
            <a:r>
              <a:rPr lang="en-US" smtClean="0"/>
              <a:t>Repetitive Tasks in R</a:t>
            </a:r>
            <a:endParaRPr lang="en-US" dirty="0" smtClean="0"/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September 19, 2019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40</Words>
  <Application>Microsoft Office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Courier New</vt:lpstr>
      <vt:lpstr>Helvetica</vt:lpstr>
      <vt:lpstr>Wingdings</vt:lpstr>
      <vt:lpstr>Custom Design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110</cp:revision>
  <cp:lastPrinted>2018-08-14T18:03:12Z</cp:lastPrinted>
  <dcterms:created xsi:type="dcterms:W3CDTF">2018-06-15T17:19:10Z</dcterms:created>
  <dcterms:modified xsi:type="dcterms:W3CDTF">2019-09-19T18:24:11Z</dcterms:modified>
</cp:coreProperties>
</file>